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4186A-B0C8-4E33-8593-39B301FABBBD}" type="datetimeFigureOut">
              <a:rPr lang="fa-IR" smtClean="0"/>
              <a:t>05/12/1443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8DBB8-F10C-43D6-A7D5-512FE7FA3A20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05064"/>
            <a:ext cx="7851648" cy="2376264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>
                <a:cs typeface="B Nazanin" panose="00000400000000000000" pitchFamily="2" charset="-78"/>
              </a:rPr>
              <a:t>بند ی</a:t>
            </a:r>
            <a:r>
              <a:rPr lang="fa-IR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- 1% دانشجويان برتر هر رشته، با ورودي مشترك در دانشگاه در </a:t>
            </a:r>
            <a:r>
              <a:rPr lang="en-US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 </a:t>
            </a:r>
            <a:br>
              <a:rPr lang="en-US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en-US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پايان  هر سال تحصيلي_ترم فرد و زوج) </a:t>
            </a:r>
            <a:r>
              <a:rPr lang="fa-IR" sz="2700" u="sng" dirty="0" smtClean="0">
                <a:solidFill>
                  <a:schemeClr val="bg1"/>
                </a:solidFill>
                <a:cs typeface="B Nazanin" panose="00000400000000000000" pitchFamily="2" charset="-78"/>
              </a:rPr>
              <a:t>یعنی هر 100 نفر یک نفر معرفی می شود</a:t>
            </a:r>
            <a:br>
              <a:rPr lang="fa-IR" sz="2700" u="sng" dirty="0" smtClean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(مشروط به اینکه تعداد دانشجویان هر دوره حداقل 5 نفر باشد، با كسب معدل کل حداقل 17در آن سال تحصیلی )</a:t>
            </a:r>
            <a:br>
              <a:rPr lang="fa-IR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</a:br>
            <a:r>
              <a:rPr lang="fa-IR" sz="27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تبصره: دانشجویان بند“ی“ باید در زمان دانش آموختگی جزء 10% دانشجویان برتر باشند تا بتوانند از سهمیه با آزمون استعداد درخشان استفاده کنند</a:t>
            </a:r>
            <a:r>
              <a:rPr lang="fa-IR" sz="8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.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701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 Nazanin</vt:lpstr>
      <vt:lpstr>Calibri</vt:lpstr>
      <vt:lpstr>Constantia</vt:lpstr>
      <vt:lpstr>Majalla UI</vt:lpstr>
      <vt:lpstr>Traditional Arabic</vt:lpstr>
      <vt:lpstr>Wingdings 2</vt:lpstr>
      <vt:lpstr>Flow</vt:lpstr>
      <vt:lpstr>          بند ی- 1% دانشجويان برتر هر رشته، با ورودي مشترك در دانشگاه در      پايان  هر سال تحصيلي_ترم فرد و زوج) یعنی هر 100 نفر یک نفر معرفی می شود  (مشروط به اینکه تعداد دانشجویان هر دوره حداقل 5 نفر باشد، با كسب معدل کل حداقل 17در آن سال تحصیلی ) تبصره: دانشجویان بند“ی“ باید در زمان دانش آموختگی جزء 10% دانشجویان برتر باشند تا بتوانند از سهمیه با آزمون استعداد درخشان استفاده کنند.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ي- 1% دانشجويان برتر هر رشته با ورودي مشترك در هر دانشگاه در پايان  هر سال تحصيلي (مشروط به اینکه تعداد دانشجویان هر دوره حداقل 5 نفر باشد، با كسب معدل کل حداقل 17در آن سال تحصیلی ( تبصره: دانشجویان بند“ی“ باید در زمان دانش آموختگی جزء 10% دانشجویان برتر باشند تا از سهمیه با آزمون استعداد درخشان استفاده کنند. </dc:title>
  <dc:creator>arab</dc:creator>
  <cp:lastModifiedBy>arab</cp:lastModifiedBy>
  <cp:revision>6</cp:revision>
  <dcterms:created xsi:type="dcterms:W3CDTF">2021-08-02T06:29:19Z</dcterms:created>
  <dcterms:modified xsi:type="dcterms:W3CDTF">2022-07-04T05:15:50Z</dcterms:modified>
</cp:coreProperties>
</file>