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8408305-00EA-429D-9034-5CB056381023}" type="datetimeFigureOut">
              <a:rPr lang="fa-IR" smtClean="0"/>
              <a:t>19/12/1442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9B6913D-B1F2-49CD-8D16-26E9430F78F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3273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1098-075F-445E-A0D3-535814130A5E}" type="datetime1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15BB-9B3E-4667-83B9-C02A18D4C6EB}" type="datetime1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6FA1-A059-4540-B34D-8E7116A82E15}" type="datetime1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54D2-128A-48A7-8F67-2613E4ADDA61}" type="datetime1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4673-F10C-4A34-B048-05AD95EAA255}" type="datetime1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2925-18FF-412B-A21D-BC247F4DE98E}" type="datetime1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9376-E203-4E4C-9607-C48287FDAA8E}" type="datetime1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26E6-4436-4C1D-B326-979A3AAE5EAE}" type="datetime1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0509-C526-4C10-8FE8-B215E7390482}" type="datetime1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9BA6-FEDC-487D-B138-49BAF47DC05B}" type="datetime1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C3D3-A256-4D4A-AD20-89C988094078}" type="datetime1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61636-2BD4-4230-816F-95FADD6D17D7}" type="datetime1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2" descr="C:\Users\arab\Desktop\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17488"/>
            <a:ext cx="9097963" cy="642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11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Users\arab\Desktop\1-2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98425"/>
            <a:ext cx="8021637" cy="665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3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Users\arab\Desktop\1-3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50813"/>
            <a:ext cx="7240587" cy="655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9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098" name="Picture 2" descr="C:\Users\arab\Desktop\1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2" y="76200"/>
            <a:ext cx="8041888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9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ASGARI-EDC</dc:creator>
  <cp:lastModifiedBy>arab</cp:lastModifiedBy>
  <cp:revision>8</cp:revision>
  <dcterms:created xsi:type="dcterms:W3CDTF">2006-08-16T00:00:00Z</dcterms:created>
  <dcterms:modified xsi:type="dcterms:W3CDTF">2021-07-28T07:10:48Z</dcterms:modified>
</cp:coreProperties>
</file>