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alent.mubabol.ac.i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7848600" cy="5715000"/>
          </a:xfrm>
        </p:spPr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آدرس سایتهای مرتبط با استعداد درخشان: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  gta.behdasht.gov.ir</a:t>
            </a:r>
            <a:r>
              <a:rPr lang="fa-IR" sz="2400" b="1" dirty="0" smtClean="0">
                <a:solidFill>
                  <a:schemeClr val="tx1"/>
                </a:solidFill>
                <a:latin typeface="Arial"/>
                <a:ea typeface="Calibri"/>
                <a:cs typeface="B Nazanin" panose="00000400000000000000" pitchFamily="2" charset="-78"/>
              </a:rPr>
              <a:t>استعداد درخشان </a:t>
            </a:r>
            <a:r>
              <a:rPr lang="fa-IR" sz="2400" b="1" dirty="0" smtClean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وزارتخانه</a:t>
            </a:r>
            <a:endParaRPr lang="en-US" sz="1800" b="1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Bmn.ir</a:t>
            </a:r>
            <a:r>
              <a:rPr lang="fa-IR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   </a:t>
            </a:r>
            <a:r>
              <a:rPr lang="fa-IR" sz="2400" b="1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بنیاد ملی نخبگان</a:t>
            </a:r>
            <a:endParaRPr lang="en-US" sz="1800" b="1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chemeClr val="tx1"/>
                </a:solidFill>
                <a:ea typeface="Calibri"/>
                <a:cs typeface="B Nazanin"/>
              </a:rPr>
              <a:t> </a:t>
            </a:r>
            <a:r>
              <a:rPr lang="fa-IR" sz="2400" b="1" dirty="0" smtClean="0">
                <a:solidFill>
                  <a:schemeClr val="tx1"/>
                </a:solidFill>
                <a:ea typeface="Calibri"/>
                <a:cs typeface="B Nazanin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Tarh.behdasht.gov.ir</a:t>
            </a:r>
            <a:r>
              <a:rPr lang="fa-IR" sz="2400" b="1" dirty="0" smtClean="0">
                <a:solidFill>
                  <a:schemeClr val="tx1"/>
                </a:solidFill>
                <a:ea typeface="Calibri"/>
                <a:cs typeface="B Nazanin"/>
              </a:rPr>
              <a:t>  </a:t>
            </a:r>
            <a:r>
              <a:rPr lang="fa-IR" sz="2400" b="1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سایت اداره طرح</a:t>
            </a:r>
            <a:endParaRPr lang="en-US" sz="18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a-IR" sz="2400" dirty="0" smtClean="0">
              <a:solidFill>
                <a:schemeClr val="tx1"/>
              </a:solidFill>
              <a:ea typeface="Calibri"/>
              <a:cs typeface="B Titr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B Titr"/>
              </a:rPr>
              <a:t>آدرس </a:t>
            </a:r>
            <a:r>
              <a:rPr lang="fa-IR" sz="2400" dirty="0">
                <a:solidFill>
                  <a:schemeClr val="tx1"/>
                </a:solidFill>
                <a:ea typeface="Calibri"/>
                <a:cs typeface="B Titr"/>
              </a:rPr>
              <a:t>سایت دفتر استعداد های درخشان و نخبگان دانشگاه علوم پزشکی بابل:</a:t>
            </a:r>
            <a:r>
              <a:rPr lang="fa-IR" sz="24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US" sz="3600" b="1" u="sng" dirty="0">
                <a:solidFill>
                  <a:schemeClr val="tx1"/>
                </a:solidFill>
                <a:latin typeface="Times New Roman"/>
                <a:ea typeface="Calibri"/>
                <a:cs typeface="Arial"/>
                <a:hlinkClick r:id="rId2"/>
              </a:rPr>
              <a:t>http://talent.mubabol.ac.ir</a:t>
            </a: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1400" b="1" dirty="0">
                <a:solidFill>
                  <a:schemeClr val="tx1"/>
                </a:solidFill>
                <a:ea typeface="Calibri"/>
                <a:cs typeface="B Titr"/>
              </a:rPr>
              <a:t> </a:t>
            </a:r>
            <a:r>
              <a:rPr lang="fa-IR" sz="1400" b="1" dirty="0" smtClean="0">
                <a:solidFill>
                  <a:schemeClr val="tx1"/>
                </a:solidFill>
                <a:ea typeface="Calibri"/>
                <a:cs typeface="B Titr"/>
              </a:rPr>
              <a:t>(جهت دریافت آئین نامه ها، مراجعه </a:t>
            </a:r>
            <a:r>
              <a:rPr lang="fa-IR" sz="1400" b="1" dirty="0" smtClean="0">
                <a:solidFill>
                  <a:schemeClr val="tx1"/>
                </a:solidFill>
                <a:ea typeface="Calibri"/>
                <a:cs typeface="B Titr"/>
              </a:rPr>
              <a:t>به قسمت آئین </a:t>
            </a:r>
            <a:r>
              <a:rPr lang="fa-IR" sz="1400" b="1" smtClean="0">
                <a:solidFill>
                  <a:schemeClr val="tx1"/>
                </a:solidFill>
                <a:ea typeface="Calibri"/>
                <a:cs typeface="B Titr"/>
              </a:rPr>
              <a:t>نامه </a:t>
            </a:r>
            <a:r>
              <a:rPr lang="fa-IR" sz="1400" b="1" smtClean="0">
                <a:solidFill>
                  <a:schemeClr val="tx1"/>
                </a:solidFill>
                <a:ea typeface="Calibri"/>
                <a:cs typeface="B Titr"/>
              </a:rPr>
              <a:t>و دانلود آنها)</a:t>
            </a:r>
            <a:endParaRPr lang="en-US" sz="1400" b="1" dirty="0">
              <a:solidFill>
                <a:schemeClr val="tx1"/>
              </a:solidFill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494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</TotalTime>
  <Words>38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Cambria</vt:lpstr>
      <vt:lpstr>Times New Roman</vt:lpstr>
      <vt:lpstr>Adjacency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ASGARI-EDC</dc:creator>
  <cp:lastModifiedBy>arab</cp:lastModifiedBy>
  <cp:revision>7</cp:revision>
  <dcterms:created xsi:type="dcterms:W3CDTF">2006-08-16T00:00:00Z</dcterms:created>
  <dcterms:modified xsi:type="dcterms:W3CDTF">2022-07-04T05:18:47Z</dcterms:modified>
</cp:coreProperties>
</file>